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35C060-B10C-4FC3-96DE-04B02B66FF4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79E9E7A-5861-4261-B654-6072C0C4B289}" type="datetimeFigureOut">
              <a:rPr lang="en-US" smtClean="0"/>
              <a:t>2/28/13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Salem Witch Trials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 Barrett and Megan Prevost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5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14 women and 5 men were hanged. 1 man was pressed to death by stones. 54 people confessed to being witches and more than 140 were jailed. Some for many months. </a:t>
            </a:r>
          </a:p>
          <a:p>
            <a:r>
              <a:rPr lang="en-US" sz="2400" dirty="0" smtClean="0"/>
              <a:t>It was mostly young women being accused. </a:t>
            </a:r>
          </a:p>
          <a:p>
            <a:r>
              <a:rPr lang="en-US" sz="2400" dirty="0" smtClean="0"/>
              <a:t>The women that were accused were usually the most powerless in the community. </a:t>
            </a:r>
          </a:p>
        </p:txBody>
      </p:sp>
    </p:spTree>
    <p:extLst>
      <p:ext uri="{BB962C8B-B14F-4D97-AF65-F5344CB8AC3E}">
        <p14:creationId xmlns:p14="http://schemas.microsoft.com/office/powerpoint/2010/main" val="71040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 wasn’t just older women who were accused but also me who failed to trade or defeat the Indians. </a:t>
            </a:r>
          </a:p>
          <a:p>
            <a:r>
              <a:rPr lang="en-US" sz="2400" dirty="0" smtClean="0"/>
              <a:t>They thought that witches were servants of the devil. </a:t>
            </a:r>
          </a:p>
          <a:p>
            <a:r>
              <a:rPr lang="en-US" sz="2400" dirty="0" smtClean="0"/>
              <a:t>It usually started with a personal dispute and then changed into an isolated charge. </a:t>
            </a:r>
          </a:p>
          <a:p>
            <a:r>
              <a:rPr lang="en-US" sz="2400" dirty="0" smtClean="0"/>
              <a:t>“The leader of the witch conspiracy, accusers and confessors alike declared, was the Reverend George Burroughs, a Harvard Graduate who had ministered in both Maine and Salem village and was charged with bewitching the soldiers sent to combat the </a:t>
            </a:r>
            <a:r>
              <a:rPr lang="en-US" sz="2400" dirty="0" err="1" smtClean="0"/>
              <a:t>Abenakis</a:t>
            </a:r>
            <a:r>
              <a:rPr lang="en-US" sz="2400" dirty="0" smtClean="0"/>
              <a:t>.”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395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Bystanders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They hoped that they wouldn’t be accused because they knew that if they charged with being a witch they would die.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948763"/>
            <a:ext cx="5214865" cy="342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66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515</TotalTime>
  <Words>184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Adjacency</vt:lpstr>
      <vt:lpstr>Salem Witch Trials</vt:lpstr>
      <vt:lpstr>The Accused</vt:lpstr>
      <vt:lpstr>The Accusers</vt:lpstr>
      <vt:lpstr>The Bystanders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Salem Witch Trials</dc:title>
  <dc:creator>Windows User</dc:creator>
  <cp:lastModifiedBy>Dominic Lambek</cp:lastModifiedBy>
  <cp:revision>5</cp:revision>
  <dcterms:created xsi:type="dcterms:W3CDTF">2013-02-25T17:39:59Z</dcterms:created>
  <dcterms:modified xsi:type="dcterms:W3CDTF">2013-02-28T18:58:06Z</dcterms:modified>
</cp:coreProperties>
</file>